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e08769d6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6e08769d6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e08769d6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6e08769d6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e08769d6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e08769d6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e08769d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e08769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e08769d6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6e08769d6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a04218d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a04218d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6a04218d2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6a04218d2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a04218d2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6a04218d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e08769d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6e08769d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e08769d6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e08769d6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e08769d6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6e08769d6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e08769d6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e08769d6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FH-kGR39nsO7NYoz1km5VTcaYNuFUqtb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Densify</a:t>
            </a:r>
            <a:r>
              <a:rPr lang="en"/>
              <a:t> Point Clouds Sprint 2 Technical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Group A2_9: Chris, Risa, and Brian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437650" y="257425"/>
            <a:ext cx="374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Loss Function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400" y="1041487"/>
            <a:ext cx="6865198" cy="30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/>
        </p:nvSpPr>
        <p:spPr>
          <a:xfrm>
            <a:off x="422200" y="278025"/>
            <a:ext cx="353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Code for the Mesh Algorithm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425" y="967999"/>
            <a:ext cx="3123050" cy="17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450" y="970692"/>
            <a:ext cx="3123049" cy="171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838" y="2927475"/>
            <a:ext cx="4234326" cy="15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50" y="1011813"/>
            <a:ext cx="3905451" cy="2349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875" y="1011825"/>
            <a:ext cx="3684448" cy="2349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925" y="3462325"/>
            <a:ext cx="4965377" cy="13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461350" y="2625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Rendering Texture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63" y="1189325"/>
            <a:ext cx="1808625" cy="27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125" y="948850"/>
            <a:ext cx="2682800" cy="30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700" y="643575"/>
            <a:ext cx="2867800" cy="33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458225" y="272875"/>
            <a:ext cx="268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Rendering Texture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2944200" y="4273350"/>
            <a:ext cx="325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Fig3. Rendering 3D models based on 2D features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00" y="152400"/>
            <a:ext cx="3000650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4371200" y="540600"/>
            <a:ext cx="3501000" cy="118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4283675" y="612000"/>
            <a:ext cx="353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ModelNet from Zhirong Wu 3D ShapeNets: A Deep Representation for Volumetric Shapes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4371200" y="2104750"/>
            <a:ext cx="3501000" cy="118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4371200" y="3668900"/>
            <a:ext cx="3501000" cy="118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4272350" y="2248138"/>
            <a:ext cx="36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Segmentation/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Detection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ScanNet: Richly-annotated 3D Reconstructions of Indoor Scenes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12900" y="1410700"/>
            <a:ext cx="26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283675" y="3790225"/>
            <a:ext cx="36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Regis</a:t>
            </a:r>
            <a:r>
              <a:rPr i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:The IRALab Benchmark from Simone Fontana: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Benchmark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point Cloud Registration Algorithms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4478338" y="352750"/>
            <a:ext cx="3990300" cy="236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01738" y="352750"/>
            <a:ext cx="3990300" cy="2363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50" y="447925"/>
            <a:ext cx="3862675" cy="217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150" y="447925"/>
            <a:ext cx="3862675" cy="21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301750" y="2827200"/>
            <a:ext cx="3990300" cy="2249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63" y="2901800"/>
            <a:ext cx="3862676" cy="208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478350" y="2827200"/>
            <a:ext cx="3990300" cy="2249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2163" y="2890250"/>
            <a:ext cx="3862676" cy="21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350" y="895875"/>
            <a:ext cx="2057075" cy="15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25" y="895873"/>
            <a:ext cx="2057075" cy="15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9225" y="2716278"/>
            <a:ext cx="2057075" cy="147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3725" y="2708175"/>
            <a:ext cx="2079675" cy="14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401575" y="257425"/>
            <a:ext cx="314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Different dataset visualization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3465050" y="4551400"/>
            <a:ext cx="22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Fig1. point cloud images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 title="2022-10-16 03-49-4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863" y="1002650"/>
            <a:ext cx="4184275" cy="31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432475" y="288450"/>
            <a:ext cx="410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Demo for Point Cloud 3D Model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3072013" y="4408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Fig2. Point Cloud Illustration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00" y="931063"/>
            <a:ext cx="969625" cy="32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3789400" y="942950"/>
            <a:ext cx="4685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Pytorch 3d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modules to train and deform a ball into a dolphin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GPU version == cuda 11.1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Torch version == 1.8.1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i="1" lang="en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Chamfer Loss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compare the two sets of Point Clouds by computing the chamfer 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Edge Loss</a:t>
            </a:r>
            <a:r>
              <a:rPr lang="en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solidFill>
                  <a:srgbClr val="24292F"/>
                </a:solidFill>
                <a:latin typeface="Roboto"/>
                <a:ea typeface="Roboto"/>
                <a:cs typeface="Roboto"/>
                <a:sym typeface="Roboto"/>
              </a:rPr>
              <a:t>the edge length of the predicted mesh</a:t>
            </a:r>
            <a:endParaRPr>
              <a:solidFill>
                <a:srgbClr val="24292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Normal Loss</a:t>
            </a:r>
            <a:r>
              <a:rPr lang="en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mesh normal consistency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Laplacian Loss</a:t>
            </a:r>
            <a:r>
              <a:rPr lang="en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solidFill>
                  <a:srgbClr val="24292F"/>
                </a:solidFill>
                <a:latin typeface="Roboto"/>
                <a:ea typeface="Roboto"/>
                <a:cs typeface="Roboto"/>
                <a:sym typeface="Roboto"/>
              </a:rPr>
              <a:t>mesh laplacian smoothing</a:t>
            </a:r>
            <a:endParaRPr>
              <a:solidFill>
                <a:srgbClr val="2429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29500" y="252275"/>
            <a:ext cx="480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Dense deformation and Training Process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853763" y="4453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Fig3. Dense deform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43026" y="1767575"/>
            <a:ext cx="3424674" cy="141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50" y="871098"/>
            <a:ext cx="7277102" cy="260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489125" y="319225"/>
            <a:ext cx="341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ICCV-2019 Mesh R-CNN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3072000" y="377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Fig4. Principle for mesh R-CNN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263" y="838200"/>
            <a:ext cx="4957475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489175" y="3207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ICCV-2019 Mesh R-CNN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3072013" y="4463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Fig.5 Visualization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975" y="945275"/>
            <a:ext cx="6582026" cy="3368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21"/>
          <p:cNvSpPr txBox="1"/>
          <p:nvPr/>
        </p:nvSpPr>
        <p:spPr>
          <a:xfrm>
            <a:off x="437650" y="257425"/>
            <a:ext cx="374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Principle of Rendering Texture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909000" y="4479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